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B58"/>
    <a:srgbClr val="FFD354"/>
    <a:srgbClr val="2A7AF4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6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3.xml"/><Relationship Id="rId7" Type="http://schemas.openxmlformats.org/officeDocument/2006/relationships/image" Target="../media/image7.png"/><Relationship Id="rId6" Type="http://schemas.openxmlformats.org/officeDocument/2006/relationships/tags" Target="../tags/tag72.xml"/><Relationship Id="rId5" Type="http://schemas.openxmlformats.org/officeDocument/2006/relationships/image" Target="../media/image6.png"/><Relationship Id="rId4" Type="http://schemas.openxmlformats.org/officeDocument/2006/relationships/tags" Target="../tags/tag71.xml"/><Relationship Id="rId3" Type="http://schemas.openxmlformats.org/officeDocument/2006/relationships/image" Target="../media/image5.png"/><Relationship Id="rId2" Type="http://schemas.openxmlformats.org/officeDocument/2006/relationships/tags" Target="../tags/tag70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5.xml"/><Relationship Id="rId11" Type="http://schemas.openxmlformats.org/officeDocument/2006/relationships/image" Target="../media/image9.png"/><Relationship Id="rId10" Type="http://schemas.openxmlformats.org/officeDocument/2006/relationships/tags" Target="../tags/tag7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13.png"/><Relationship Id="rId7" Type="http://schemas.openxmlformats.org/officeDocument/2006/relationships/tags" Target="../tags/tag79.xml"/><Relationship Id="rId6" Type="http://schemas.openxmlformats.org/officeDocument/2006/relationships/image" Target="../media/image12.png"/><Relationship Id="rId5" Type="http://schemas.openxmlformats.org/officeDocument/2006/relationships/tags" Target="../tags/tag78.xml"/><Relationship Id="rId4" Type="http://schemas.openxmlformats.org/officeDocument/2006/relationships/image" Target="../media/image11.png"/><Relationship Id="rId3" Type="http://schemas.openxmlformats.org/officeDocument/2006/relationships/tags" Target="../tags/tag77.xml"/><Relationship Id="rId2" Type="http://schemas.openxmlformats.org/officeDocument/2006/relationships/image" Target="../media/image10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4.xml"/><Relationship Id="rId16" Type="http://schemas.openxmlformats.org/officeDocument/2006/relationships/image" Target="../media/image17.jpeg"/><Relationship Id="rId15" Type="http://schemas.openxmlformats.org/officeDocument/2006/relationships/tags" Target="../tags/tag83.xml"/><Relationship Id="rId14" Type="http://schemas.openxmlformats.org/officeDocument/2006/relationships/image" Target="../media/image16.jpeg"/><Relationship Id="rId13" Type="http://schemas.openxmlformats.org/officeDocument/2006/relationships/tags" Target="../tags/tag82.xml"/><Relationship Id="rId12" Type="http://schemas.openxmlformats.org/officeDocument/2006/relationships/image" Target="../media/image15.jpeg"/><Relationship Id="rId11" Type="http://schemas.openxmlformats.org/officeDocument/2006/relationships/tags" Target="../tags/tag81.xml"/><Relationship Id="rId10" Type="http://schemas.openxmlformats.org/officeDocument/2006/relationships/image" Target="../media/image14.png"/><Relationship Id="rId1" Type="http://schemas.openxmlformats.org/officeDocument/2006/relationships/tags" Target="../tags/tag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../media/image20.png"/><Relationship Id="rId7" Type="http://schemas.openxmlformats.org/officeDocument/2006/relationships/tags" Target="../tags/tag88.xml"/><Relationship Id="rId6" Type="http://schemas.openxmlformats.org/officeDocument/2006/relationships/image" Target="../media/image19.png"/><Relationship Id="rId5" Type="http://schemas.openxmlformats.org/officeDocument/2006/relationships/tags" Target="../tags/tag87.xml"/><Relationship Id="rId4" Type="http://schemas.openxmlformats.org/officeDocument/2006/relationships/image" Target="../media/image18.png"/><Relationship Id="rId3" Type="http://schemas.openxmlformats.org/officeDocument/2006/relationships/tags" Target="../tags/tag86.xml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24.jpeg"/><Relationship Id="rId7" Type="http://schemas.openxmlformats.org/officeDocument/2006/relationships/tags" Target="../tags/tag93.xml"/><Relationship Id="rId6" Type="http://schemas.openxmlformats.org/officeDocument/2006/relationships/image" Target="../media/image23.jpeg"/><Relationship Id="rId5" Type="http://schemas.openxmlformats.org/officeDocument/2006/relationships/tags" Target="../tags/tag92.xml"/><Relationship Id="rId4" Type="http://schemas.openxmlformats.org/officeDocument/2006/relationships/image" Target="../media/image22.jpeg"/><Relationship Id="rId3" Type="http://schemas.openxmlformats.org/officeDocument/2006/relationships/tags" Target="../tags/tag91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03.xml"/><Relationship Id="rId26" Type="http://schemas.openxmlformats.org/officeDocument/2006/relationships/image" Target="../media/image33.jpeg"/><Relationship Id="rId25" Type="http://schemas.openxmlformats.org/officeDocument/2006/relationships/tags" Target="../tags/tag102.xml"/><Relationship Id="rId24" Type="http://schemas.openxmlformats.org/officeDocument/2006/relationships/image" Target="../media/image32.jpeg"/><Relationship Id="rId23" Type="http://schemas.openxmlformats.org/officeDocument/2006/relationships/tags" Target="../tags/tag101.xml"/><Relationship Id="rId22" Type="http://schemas.openxmlformats.org/officeDocument/2006/relationships/image" Target="../media/image31.jpeg"/><Relationship Id="rId21" Type="http://schemas.openxmlformats.org/officeDocument/2006/relationships/tags" Target="../tags/tag100.xml"/><Relationship Id="rId20" Type="http://schemas.openxmlformats.org/officeDocument/2006/relationships/image" Target="../media/image30.jpeg"/><Relationship Id="rId2" Type="http://schemas.openxmlformats.org/officeDocument/2006/relationships/image" Target="../media/image21.jpeg"/><Relationship Id="rId19" Type="http://schemas.openxmlformats.org/officeDocument/2006/relationships/tags" Target="../tags/tag99.xml"/><Relationship Id="rId18" Type="http://schemas.openxmlformats.org/officeDocument/2006/relationships/image" Target="../media/image29.jpeg"/><Relationship Id="rId17" Type="http://schemas.openxmlformats.org/officeDocument/2006/relationships/tags" Target="../tags/tag98.xml"/><Relationship Id="rId16" Type="http://schemas.openxmlformats.org/officeDocument/2006/relationships/image" Target="../media/image28.jpeg"/><Relationship Id="rId15" Type="http://schemas.openxmlformats.org/officeDocument/2006/relationships/tags" Target="../tags/tag97.xml"/><Relationship Id="rId14" Type="http://schemas.openxmlformats.org/officeDocument/2006/relationships/image" Target="../media/image27.jpeg"/><Relationship Id="rId13" Type="http://schemas.openxmlformats.org/officeDocument/2006/relationships/tags" Target="../tags/tag96.xml"/><Relationship Id="rId12" Type="http://schemas.openxmlformats.org/officeDocument/2006/relationships/image" Target="../media/image26.jpeg"/><Relationship Id="rId11" Type="http://schemas.openxmlformats.org/officeDocument/2006/relationships/tags" Target="../tags/tag95.xml"/><Relationship Id="rId10" Type="http://schemas.openxmlformats.org/officeDocument/2006/relationships/image" Target="../media/image25.jpeg"/><Relationship Id="rId1" Type="http://schemas.openxmlformats.org/officeDocument/2006/relationships/tags" Target="../tags/tag9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7.xml"/><Relationship Id="rId6" Type="http://schemas.openxmlformats.org/officeDocument/2006/relationships/image" Target="../media/image36.png"/><Relationship Id="rId5" Type="http://schemas.openxmlformats.org/officeDocument/2006/relationships/tags" Target="../tags/tag106.xml"/><Relationship Id="rId4" Type="http://schemas.openxmlformats.org/officeDocument/2006/relationships/image" Target="../media/image35.png"/><Relationship Id="rId3" Type="http://schemas.openxmlformats.org/officeDocument/2006/relationships/tags" Target="../tags/tag105.xml"/><Relationship Id="rId2" Type="http://schemas.openxmlformats.org/officeDocument/2006/relationships/image" Target="../media/image34.png"/><Relationship Id="rId1" Type="http://schemas.openxmlformats.org/officeDocument/2006/relationships/tags" Target="../tags/tag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39440" y="2193925"/>
            <a:ext cx="9799200" cy="257040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13800" b="1">
                <a:ln/>
                <a:solidFill>
                  <a:schemeClr val="bg2">
                    <a:lumMod val="25000"/>
                  </a:schemeClr>
                </a:solidFill>
                <a:effectLst/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2024</a:t>
            </a:r>
            <a:br>
              <a:rPr lang="en-US" altLang="zh-CN" sz="13800" b="1">
                <a:ln/>
                <a:solidFill>
                  <a:schemeClr val="bg2">
                    <a:lumMod val="25000"/>
                  </a:schemeClr>
                </a:solidFill>
                <a:effectLst/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</a:br>
            <a:r>
              <a:rPr lang="zh-CN" altLang="zh-CN" sz="13800" b="1">
                <a:ln/>
                <a:solidFill>
                  <a:schemeClr val="bg2">
                    <a:lumMod val="25000"/>
                  </a:schemeClr>
                </a:solidFill>
                <a:effectLst/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年度汇报</a:t>
            </a:r>
            <a:endParaRPr lang="zh-CN" altLang="zh-CN" sz="13800" b="1">
              <a:ln/>
              <a:solidFill>
                <a:schemeClr val="bg2">
                  <a:lumMod val="25000"/>
                </a:schemeClr>
              </a:solidFill>
              <a:effectLst/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41095" y="5953125"/>
            <a:ext cx="9799320" cy="626745"/>
          </a:xfrm>
        </p:spPr>
        <p:txBody>
          <a:bodyPr/>
          <a:p>
            <a:r>
              <a:rPr lang="zh-CN" altLang="en-US" b="1">
                <a:ln/>
                <a:solidFill>
                  <a:schemeClr val="bg1">
                    <a:lumMod val="50000"/>
                  </a:schemeClr>
                </a:solidFill>
                <a:effectLst/>
              </a:rPr>
              <a:t>张驰</a:t>
            </a:r>
            <a:endParaRPr lang="zh-CN" altLang="en-US" b="1">
              <a:ln/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914400" indent="-914400">
              <a:buFont typeface="+mj-lt"/>
              <a:buAutoNum type="arabicPeriod"/>
            </a:pPr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</a:rPr>
              <a:t>学习</a:t>
            </a:r>
            <a:endParaRPr lang="zh-CN" altLang="en-US" sz="5400" b="1">
              <a:solidFill>
                <a:schemeClr val="bg2">
                  <a:lumMod val="2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</a:rPr>
              <a:t>生活</a:t>
            </a:r>
            <a:endParaRPr lang="zh-CN" altLang="en-US" sz="5400" b="1">
              <a:solidFill>
                <a:schemeClr val="bg2">
                  <a:lumMod val="2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</a:rPr>
              <a:t>未来</a:t>
            </a:r>
            <a:endParaRPr lang="zh-CN" altLang="en-US" sz="5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图片 6" descr="flexed-biceps_1f4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98190" y="4189095"/>
            <a:ext cx="808990" cy="808990"/>
          </a:xfrm>
          <a:prstGeom prst="rect">
            <a:avLst/>
          </a:prstGeom>
        </p:spPr>
      </p:pic>
      <p:pic>
        <p:nvPicPr>
          <p:cNvPr id="8" name="图片 7" descr="billed-cap_1f9e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22625" y="2853055"/>
            <a:ext cx="1043940" cy="1043940"/>
          </a:xfrm>
          <a:prstGeom prst="rect">
            <a:avLst/>
          </a:prstGeom>
        </p:spPr>
      </p:pic>
      <p:pic>
        <p:nvPicPr>
          <p:cNvPr id="12" name="图片 11" descr="magnifying-glass-tilted-right_1f50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98190" y="1684655"/>
            <a:ext cx="951230" cy="9512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学习</a:t>
            </a:r>
            <a:br>
              <a:rPr lang="zh-CN" altLang="en-US"/>
            </a:br>
            <a:r>
              <a:rPr lang="en-US" altLang="zh-CN" b="1"/>
              <a:t>1.</a:t>
            </a:r>
            <a:r>
              <a:rPr lang="zh-CN" altLang="en-US" b="1"/>
              <a:t>寻找科研方向</a:t>
            </a:r>
            <a:endParaRPr lang="zh-CN" altLang="en-US" b="1"/>
          </a:p>
        </p:txBody>
      </p:sp>
      <p:pic>
        <p:nvPicPr>
          <p:cNvPr id="4" name="图片 3" descr="notebook-with-decorative-cover_1f4d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5720" y="853440"/>
            <a:ext cx="725805" cy="725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5485" y="1704340"/>
            <a:ext cx="5064125" cy="2205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7361"/>
          <a:stretch>
            <a:fillRect/>
          </a:stretch>
        </p:blipFill>
        <p:spPr>
          <a:xfrm>
            <a:off x="705485" y="4459605"/>
            <a:ext cx="5064760" cy="2016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93435" y="1704340"/>
            <a:ext cx="2305050" cy="2205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22310" y="1704340"/>
            <a:ext cx="2245995" cy="2205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93435" y="4427855"/>
            <a:ext cx="4022725" cy="20478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5485" y="3964940"/>
            <a:ext cx="13258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ln/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复合可视化</a:t>
            </a:r>
            <a:endParaRPr lang="zh-CN" altLang="en-US" b="1">
              <a:ln/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3435" y="3984625"/>
            <a:ext cx="2697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环形可视化图表和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代码库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3435" y="6475730"/>
            <a:ext cx="22402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生信可视化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系统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截图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5485" y="6475730"/>
            <a:ext cx="10972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模型选型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71025" y="3964940"/>
            <a:ext cx="10972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论文复现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学习</a:t>
            </a:r>
            <a:br>
              <a:rPr lang="zh-CN" altLang="en-US"/>
            </a:br>
            <a:r>
              <a:rPr lang="en-US" altLang="zh-CN" b="1"/>
              <a:t>2.</a:t>
            </a:r>
            <a:r>
              <a:rPr lang="zh-CN" altLang="en-US" b="1"/>
              <a:t>学习技术</a:t>
            </a:r>
            <a:endParaRPr lang="zh-CN" altLang="en-US" b="1"/>
          </a:p>
        </p:txBody>
      </p:sp>
      <p:pic>
        <p:nvPicPr>
          <p:cNvPr id="3" name="图片 2" descr="nut-and-bolt_1f5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78785" y="770255"/>
            <a:ext cx="778510" cy="778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5615" y="1728470"/>
            <a:ext cx="1181735" cy="2583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28470" y="1729105"/>
            <a:ext cx="1164590" cy="2600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78785" y="1729105"/>
            <a:ext cx="2301875" cy="4931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5615" y="4413885"/>
            <a:ext cx="1184910" cy="2167890"/>
          </a:xfrm>
          <a:prstGeom prst="rect">
            <a:avLst/>
          </a:prstGeom>
        </p:spPr>
      </p:pic>
      <p:pic>
        <p:nvPicPr>
          <p:cNvPr id="8" name="图片 7" descr="cd124c7b-8e25-4bca-a7a8-14da6c3d158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52745" y="113030"/>
            <a:ext cx="1068705" cy="2376170"/>
          </a:xfrm>
          <a:prstGeom prst="rect">
            <a:avLst/>
          </a:prstGeom>
        </p:spPr>
      </p:pic>
      <p:pic>
        <p:nvPicPr>
          <p:cNvPr id="9" name="图片 8" descr="baf60fff-5044-4655-8090-33a8c9a13b9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598920" y="113030"/>
            <a:ext cx="2217420" cy="4928870"/>
          </a:xfrm>
          <a:prstGeom prst="rect">
            <a:avLst/>
          </a:prstGeom>
        </p:spPr>
      </p:pic>
      <p:pic>
        <p:nvPicPr>
          <p:cNvPr id="10" name="图片 9" descr="d1f7f18b-bdf5-45d4-9b30-7f180b111fc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976995" y="113030"/>
            <a:ext cx="2994025" cy="66528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57295" y="903605"/>
            <a:ext cx="176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雁栖湖</a:t>
            </a:r>
            <a:endParaRPr lang="zh-CN" altLang="en-US" sz="3600" b="1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学习</a:t>
            </a:r>
            <a:br>
              <a:rPr lang="zh-CN" altLang="en-US"/>
            </a:br>
            <a:r>
              <a:rPr lang="en-US" altLang="zh-CN" b="1"/>
              <a:t>2.</a:t>
            </a:r>
            <a:r>
              <a:rPr lang="zh-CN" altLang="en-US" b="1"/>
              <a:t>学习技术</a:t>
            </a:r>
            <a:endParaRPr lang="zh-CN" altLang="en-US" b="1"/>
          </a:p>
        </p:txBody>
      </p:sp>
      <p:pic>
        <p:nvPicPr>
          <p:cNvPr id="3" name="图片 2" descr="nut-and-bolt_1f5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78785" y="770255"/>
            <a:ext cx="778510" cy="778510"/>
          </a:xfrm>
          <a:prstGeom prst="rect">
            <a:avLst/>
          </a:prstGeom>
        </p:spPr>
      </p:pic>
      <p:pic>
        <p:nvPicPr>
          <p:cNvPr id="11" name="图片 10" descr="企业微信截图_173742745833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6795" y="1799590"/>
            <a:ext cx="3848100" cy="1962150"/>
          </a:xfrm>
          <a:prstGeom prst="rect">
            <a:avLst/>
          </a:prstGeom>
        </p:spPr>
      </p:pic>
      <p:pic>
        <p:nvPicPr>
          <p:cNvPr id="12" name="图片 11" descr="企业微信截图_173742740616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6795" y="3955415"/>
            <a:ext cx="3847465" cy="2232025"/>
          </a:xfrm>
          <a:prstGeom prst="rect">
            <a:avLst/>
          </a:prstGeom>
        </p:spPr>
      </p:pic>
      <p:pic>
        <p:nvPicPr>
          <p:cNvPr id="13" name="图片 12" descr="企业微信截图_1732074140990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97220" y="1799590"/>
            <a:ext cx="5635625" cy="28162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57295" y="903605"/>
            <a:ext cx="176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回所</a:t>
            </a:r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后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97220" y="4700270"/>
            <a:ext cx="8559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Net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6795" y="6223635"/>
            <a:ext cx="7924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PEXE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68680" y="1608455"/>
            <a:ext cx="4272915" cy="5089525"/>
          </a:xfrm>
          <a:prstGeom prst="roundRect">
            <a:avLst>
              <a:gd name="adj" fmla="val 6271"/>
            </a:avLst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524500" y="1608455"/>
            <a:ext cx="6052185" cy="3587750"/>
          </a:xfrm>
          <a:prstGeom prst="roundRect">
            <a:avLst>
              <a:gd name="adj" fmla="val 6271"/>
            </a:avLst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个人</a:t>
            </a:r>
            <a:r>
              <a:rPr lang="zh-CN" altLang="en-US"/>
              <a:t>生活</a:t>
            </a:r>
            <a:endParaRPr lang="zh-CN" altLang="en-US"/>
          </a:p>
        </p:txBody>
      </p:sp>
      <p:pic>
        <p:nvPicPr>
          <p:cNvPr id="4" name="图片 3" descr="1880539a97adfd4a06be43e47c2ed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6375" y="1695450"/>
            <a:ext cx="2436495" cy="1740535"/>
          </a:xfrm>
          <a:prstGeom prst="rect">
            <a:avLst/>
          </a:prstGeom>
        </p:spPr>
      </p:pic>
      <p:pic>
        <p:nvPicPr>
          <p:cNvPr id="5" name="图片 4" descr="82ccd7059cb73b4967be48406cccce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contrast="30000"/>
          </a:blip>
          <a:srcRect t="28408" b="14679"/>
          <a:stretch>
            <a:fillRect/>
          </a:stretch>
        </p:blipFill>
        <p:spPr>
          <a:xfrm>
            <a:off x="1177290" y="3435350"/>
            <a:ext cx="3472815" cy="1482090"/>
          </a:xfrm>
          <a:prstGeom prst="rect">
            <a:avLst/>
          </a:prstGeom>
        </p:spPr>
      </p:pic>
      <p:pic>
        <p:nvPicPr>
          <p:cNvPr id="6" name="图片 5" descr="d54edbf4cff3d9769d9d4776b19dd8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contrast="18000"/>
          </a:blip>
          <a:srcRect t="31884" r="25505" b="9602"/>
          <a:stretch>
            <a:fillRect/>
          </a:stretch>
        </p:blipFill>
        <p:spPr>
          <a:xfrm>
            <a:off x="8137525" y="3435350"/>
            <a:ext cx="1405890" cy="2393950"/>
          </a:xfrm>
          <a:prstGeom prst="rect">
            <a:avLst/>
          </a:prstGeom>
        </p:spPr>
      </p:pic>
      <p:pic>
        <p:nvPicPr>
          <p:cNvPr id="7" name="图片 6" descr="02b20405b53094636ceb61fd75710b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34530" y="220345"/>
            <a:ext cx="2413635" cy="3221990"/>
          </a:xfrm>
          <a:prstGeom prst="rect">
            <a:avLst/>
          </a:prstGeom>
        </p:spPr>
      </p:pic>
      <p:pic>
        <p:nvPicPr>
          <p:cNvPr id="8" name="图片 7" descr="3c23b42e69c27ab60ea0aea3dd8ea9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lum contrast="18000"/>
          </a:blip>
          <a:srcRect t="35731" b="13340"/>
          <a:stretch>
            <a:fillRect/>
          </a:stretch>
        </p:blipFill>
        <p:spPr>
          <a:xfrm>
            <a:off x="6313805" y="3435985"/>
            <a:ext cx="1823720" cy="1330960"/>
          </a:xfrm>
          <a:prstGeom prst="rect">
            <a:avLst/>
          </a:prstGeom>
        </p:spPr>
      </p:pic>
      <p:pic>
        <p:nvPicPr>
          <p:cNvPr id="10" name="图片 9" descr="43d6f6229dd9a4e21ed2a7880415c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contrast="30000"/>
          </a:blip>
          <a:stretch>
            <a:fillRect/>
          </a:stretch>
        </p:blipFill>
        <p:spPr>
          <a:xfrm>
            <a:off x="9537065" y="3435350"/>
            <a:ext cx="1496695" cy="1996440"/>
          </a:xfrm>
          <a:prstGeom prst="rect">
            <a:avLst/>
          </a:prstGeom>
        </p:spPr>
      </p:pic>
      <p:pic>
        <p:nvPicPr>
          <p:cNvPr id="11" name="图片 10" descr="7b0a202020202266696c746572223a202230220a7d0a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lum contrast="30000"/>
          </a:blip>
          <a:srcRect t="23878" r="33616"/>
          <a:stretch>
            <a:fillRect/>
          </a:stretch>
        </p:blipFill>
        <p:spPr>
          <a:xfrm>
            <a:off x="5612130" y="1254760"/>
            <a:ext cx="1426845" cy="2181225"/>
          </a:xfrm>
          <a:prstGeom prst="rect">
            <a:avLst/>
          </a:prstGeom>
        </p:spPr>
      </p:pic>
      <p:pic>
        <p:nvPicPr>
          <p:cNvPr id="12" name="图片 11" descr="3b407f6383bb764408c1be765b06a4d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649470" y="3429635"/>
            <a:ext cx="1663700" cy="2218690"/>
          </a:xfrm>
          <a:prstGeom prst="rect">
            <a:avLst/>
          </a:prstGeom>
        </p:spPr>
      </p:pic>
      <p:pic>
        <p:nvPicPr>
          <p:cNvPr id="13" name="图片 12" descr="521ec3f017053271cfd6d30a8268bf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lum contrast="6000"/>
          </a:blip>
          <a:stretch>
            <a:fillRect/>
          </a:stretch>
        </p:blipFill>
        <p:spPr>
          <a:xfrm>
            <a:off x="3901440" y="1152525"/>
            <a:ext cx="1710690" cy="2283460"/>
          </a:xfrm>
          <a:prstGeom prst="rect">
            <a:avLst/>
          </a:prstGeom>
        </p:spPr>
      </p:pic>
      <p:pic>
        <p:nvPicPr>
          <p:cNvPr id="14" name="图片 13" descr="f0572e508761826291bb98d377bc2a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4774" t="48267" r="11108" b="5993"/>
          <a:stretch>
            <a:fillRect/>
          </a:stretch>
        </p:blipFill>
        <p:spPr>
          <a:xfrm>
            <a:off x="9448165" y="2579370"/>
            <a:ext cx="2017395" cy="856615"/>
          </a:xfrm>
          <a:prstGeom prst="rect">
            <a:avLst/>
          </a:prstGeom>
        </p:spPr>
      </p:pic>
      <p:pic>
        <p:nvPicPr>
          <p:cNvPr id="15" name="图片 14" descr="b73647d9cc95539a71edc319a9df79d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lum contrast="24000"/>
          </a:blip>
          <a:srcRect l="18376" t="39972" r="18574" b="8611"/>
          <a:stretch>
            <a:fillRect/>
          </a:stretch>
        </p:blipFill>
        <p:spPr>
          <a:xfrm>
            <a:off x="2558415" y="4917440"/>
            <a:ext cx="2097405" cy="1282700"/>
          </a:xfrm>
          <a:prstGeom prst="rect">
            <a:avLst/>
          </a:prstGeom>
        </p:spPr>
      </p:pic>
      <p:pic>
        <p:nvPicPr>
          <p:cNvPr id="16" name="图片 15" descr="a280b841218d14c50ce8d704821a04c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lum contrast="18000"/>
          </a:blip>
          <a:stretch>
            <a:fillRect/>
          </a:stretch>
        </p:blipFill>
        <p:spPr>
          <a:xfrm>
            <a:off x="9448165" y="1402080"/>
            <a:ext cx="882650" cy="1177290"/>
          </a:xfrm>
          <a:prstGeom prst="rect">
            <a:avLst/>
          </a:prstGeom>
        </p:spPr>
      </p:pic>
      <p:pic>
        <p:nvPicPr>
          <p:cNvPr id="17" name="图片 16" descr="89add2b56b682eefec3460fa960f7a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lum contrast="18000"/>
          </a:blip>
          <a:stretch>
            <a:fillRect/>
          </a:stretch>
        </p:blipFill>
        <p:spPr>
          <a:xfrm>
            <a:off x="850265" y="2322195"/>
            <a:ext cx="626110" cy="111315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90190" y="4264660"/>
            <a:ext cx="8072755" cy="84963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3200" b="1"/>
              <a:t>科研</a:t>
            </a:r>
            <a:r>
              <a:rPr lang="zh-CN" altLang="en-US" sz="3200" b="1"/>
              <a:t>顺利</a:t>
            </a:r>
            <a:r>
              <a:rPr lang="en-US" altLang="zh-CN" sz="3200" b="1"/>
              <a:t>     </a:t>
            </a:r>
            <a:r>
              <a:rPr lang="zh-CN" altLang="en-US" sz="3200" b="1"/>
              <a:t>坚持锻炼</a:t>
            </a:r>
            <a:r>
              <a:rPr lang="en-US" altLang="zh-CN" sz="3200" b="1"/>
              <a:t>     </a:t>
            </a:r>
            <a:r>
              <a:rPr lang="zh-CN" altLang="en-US" sz="3200" b="1"/>
              <a:t>提升技术</a:t>
            </a:r>
            <a:endParaRPr lang="zh-CN" altLang="en-US" sz="3200" b="1"/>
          </a:p>
        </p:txBody>
      </p:sp>
      <p:pic>
        <p:nvPicPr>
          <p:cNvPr id="4" name="图片 3" descr="confetti-ball_1f38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0215" y="2524760"/>
            <a:ext cx="1524000" cy="1524000"/>
          </a:xfrm>
          <a:prstGeom prst="rect">
            <a:avLst/>
          </a:prstGeom>
        </p:spPr>
      </p:pic>
      <p:pic>
        <p:nvPicPr>
          <p:cNvPr id="5" name="图片 4" descr="hammer-and-wrench_1f6e0-fe0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1435" y="2524760"/>
            <a:ext cx="1524000" cy="1524000"/>
          </a:xfrm>
          <a:prstGeom prst="rect">
            <a:avLst/>
          </a:prstGeom>
        </p:spPr>
      </p:pic>
      <p:pic>
        <p:nvPicPr>
          <p:cNvPr id="7" name="图片 6" descr="broccoli_1f9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82895" y="2524760"/>
            <a:ext cx="1524000" cy="1524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icid" val="{07802624-020e-4577-a6f6-6605fd573e7f}"/>
</p:tagLst>
</file>

<file path=ppt/tags/tag101.xml><?xml version="1.0" encoding="utf-8"?>
<p:tagLst xmlns:p="http://schemas.openxmlformats.org/presentationml/2006/main">
  <p:tag name="picid" val="{0b5cba11-b14c-4b1a-95bc-1dbd7cea70db}"/>
</p:tagLst>
</file>

<file path=ppt/tags/tag102.xml><?xml version="1.0" encoding="utf-8"?>
<p:tagLst xmlns:p="http://schemas.openxmlformats.org/presentationml/2006/main">
  <p:tag name="picid" val="{153cb527-eb80-409b-a987-736753ff5e3a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picid" val="{7b1409ac-5586-45c4-b422-c07c322ab024}"/>
</p:tagLst>
</file>

<file path=ppt/tags/tag105.xml><?xml version="1.0" encoding="utf-8"?>
<p:tagLst xmlns:p="http://schemas.openxmlformats.org/presentationml/2006/main">
  <p:tag name="picid" val="{20b85eeb-8f7d-4612-8445-0bdce766bc7b}"/>
</p:tagLst>
</file>

<file path=ppt/tags/tag106.xml><?xml version="1.0" encoding="utf-8"?>
<p:tagLst xmlns:p="http://schemas.openxmlformats.org/presentationml/2006/main">
  <p:tag name="picid" val="{1ae740f6-7250-4aeb-baf1-347e8405cdb8}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picid" val="{abcf0d62-8150-4371-ad0d-dc749f084e9f}"/>
</p:tagLst>
</file>

<file path=ppt/tags/tag67.xml><?xml version="1.0" encoding="utf-8"?>
<p:tagLst xmlns:p="http://schemas.openxmlformats.org/presentationml/2006/main">
  <p:tag name="picid" val="{6c790c22-5f68-4b89-ae85-1ef157bca6f6}"/>
</p:tagLst>
</file>

<file path=ppt/tags/tag68.xml><?xml version="1.0" encoding="utf-8"?>
<p:tagLst xmlns:p="http://schemas.openxmlformats.org/presentationml/2006/main">
  <p:tag name="picid" val="{d95a3855-3a2f-4a10-9f97-5c012795c4fd}"/>
  <p:tag name="KSO_WM_UNIT_PLACING_PICTURE_USER_VIEWPORT" val="{&quot;height&quot;:2400,&quot;width&quot;:240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icid" val="{c9b962f7-825d-4474-9923-53c271942ba4}"/>
</p:tagLst>
</file>

<file path=ppt/tags/tag71.xml><?xml version="1.0" encoding="utf-8"?>
<p:tagLst xmlns:p="http://schemas.openxmlformats.org/presentationml/2006/main">
  <p:tag name="picid" val="{8d70a8a3-4c46-4eeb-b6bc-4eb11de6c6cb}"/>
</p:tagLst>
</file>

<file path=ppt/tags/tag72.xml><?xml version="1.0" encoding="utf-8"?>
<p:tagLst xmlns:p="http://schemas.openxmlformats.org/presentationml/2006/main">
  <p:tag name="picid" val="{26df2e42-e750-4ef1-8fac-ade1dadd5fd3}"/>
</p:tagLst>
</file>

<file path=ppt/tags/tag73.xml><?xml version="1.0" encoding="utf-8"?>
<p:tagLst xmlns:p="http://schemas.openxmlformats.org/presentationml/2006/main">
  <p:tag name="picid" val="{7bc7301b-8e8d-47f3-ac85-85c847802809}"/>
</p:tagLst>
</file>

<file path=ppt/tags/tag74.xml><?xml version="1.0" encoding="utf-8"?>
<p:tagLst xmlns:p="http://schemas.openxmlformats.org/presentationml/2006/main">
  <p:tag name="picid" val="{04d93745-adc0-4499-8916-2f4c921d8a82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picid" val="{e3f075e1-b30e-4551-b30c-2f0a0d1c9185}"/>
</p:tagLst>
</file>

<file path=ppt/tags/tag77.xml><?xml version="1.0" encoding="utf-8"?>
<p:tagLst xmlns:p="http://schemas.openxmlformats.org/presentationml/2006/main">
  <p:tag name="picid" val="{f2a222c6-acb2-4b63-8ccc-f5665d235ae4}"/>
</p:tagLst>
</file>

<file path=ppt/tags/tag78.xml><?xml version="1.0" encoding="utf-8"?>
<p:tagLst xmlns:p="http://schemas.openxmlformats.org/presentationml/2006/main">
  <p:tag name="picid" val="{293393b1-2f6d-4a87-8767-b7aadc8573dc}"/>
</p:tagLst>
</file>

<file path=ppt/tags/tag79.xml><?xml version="1.0" encoding="utf-8"?>
<p:tagLst xmlns:p="http://schemas.openxmlformats.org/presentationml/2006/main">
  <p:tag name="picid" val="{e2044464-59f8-46d2-b711-3af49f136a4e}"/>
  <p:tag name="KSO_WM_UNIT_PLACING_PICTURE_USER_VIEWPORT" val="{&quot;height&quot;:4096,&quot;width&quot;:191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icid" val="{efa181f3-f3c0-4421-9d6a-ded3f45fb583}"/>
</p:tagLst>
</file>

<file path=ppt/tags/tag81.xml><?xml version="1.0" encoding="utf-8"?>
<p:tagLst xmlns:p="http://schemas.openxmlformats.org/presentationml/2006/main">
  <p:tag name="picid" val="{87a003d3-3fd9-4dcc-a5cf-9cdd0e6811d1}"/>
</p:tagLst>
</file>

<file path=ppt/tags/tag82.xml><?xml version="1.0" encoding="utf-8"?>
<p:tagLst xmlns:p="http://schemas.openxmlformats.org/presentationml/2006/main">
  <p:tag name="picid" val="{f5021d13-a8ae-4c19-967a-f50ab7d5c393}"/>
</p:tagLst>
</file>

<file path=ppt/tags/tag83.xml><?xml version="1.0" encoding="utf-8"?>
<p:tagLst xmlns:p="http://schemas.openxmlformats.org/presentationml/2006/main">
  <p:tag name="picid" val="{2d73f207-3191-4445-affe-3645eb7cbd53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picid" val="{e3f075e1-b30e-4551-b30c-2f0a0d1c9185}"/>
</p:tagLst>
</file>

<file path=ppt/tags/tag86.xml><?xml version="1.0" encoding="utf-8"?>
<p:tagLst xmlns:p="http://schemas.openxmlformats.org/presentationml/2006/main">
  <p:tag name="picid" val="{7fdcb0fb-705a-450a-93e3-3a5fe2b4019b}"/>
</p:tagLst>
</file>

<file path=ppt/tags/tag87.xml><?xml version="1.0" encoding="utf-8"?>
<p:tagLst xmlns:p="http://schemas.openxmlformats.org/presentationml/2006/main">
  <p:tag name="picid" val="{e191391f-44c1-4bb7-9ea4-e5cdf21341ee}"/>
</p:tagLst>
</file>

<file path=ppt/tags/tag88.xml><?xml version="1.0" encoding="utf-8"?>
<p:tagLst xmlns:p="http://schemas.openxmlformats.org/presentationml/2006/main">
  <p:tag name="picid" val="{f4aa945a-1de4-4165-8cc5-97966dc52307}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icid" val="{ea5f9e82-71c1-42b6-a418-b813ec40f215}"/>
</p:tagLst>
</file>

<file path=ppt/tags/tag91.xml><?xml version="1.0" encoding="utf-8"?>
<p:tagLst xmlns:p="http://schemas.openxmlformats.org/presentationml/2006/main">
  <p:tag name="picid" val="{c1bf7412-79cd-40af-ac5f-91425447b333}"/>
</p:tagLst>
</file>

<file path=ppt/tags/tag92.xml><?xml version="1.0" encoding="utf-8"?>
<p:tagLst xmlns:p="http://schemas.openxmlformats.org/presentationml/2006/main">
  <p:tag name="picid" val="{4a3f09e5-e724-4ba5-9cb0-a6116f5a594e}"/>
  <p:tag name="KSO_WM_UNIT_PLACING_PICTURE_USER_VIEWPORT" val="{&quot;height&quot;:3770,&quot;width&quot;:2214}"/>
</p:tagLst>
</file>

<file path=ppt/tags/tag93.xml><?xml version="1.0" encoding="utf-8"?>
<p:tagLst xmlns:p="http://schemas.openxmlformats.org/presentationml/2006/main">
  <p:tag name="picid" val="{c8399698-93a0-4ae2-ba94-12f870e7abe2}"/>
</p:tagLst>
</file>

<file path=ppt/tags/tag94.xml><?xml version="1.0" encoding="utf-8"?>
<p:tagLst xmlns:p="http://schemas.openxmlformats.org/presentationml/2006/main">
  <p:tag name="picid" val="{4759517a-f1cb-4b80-8d57-fc8f142ce2bf}"/>
</p:tagLst>
</file>

<file path=ppt/tags/tag95.xml><?xml version="1.0" encoding="utf-8"?>
<p:tagLst xmlns:p="http://schemas.openxmlformats.org/presentationml/2006/main">
  <p:tag name="picid" val="{bb819333-8959-4214-b5fa-ceba63c41a40}"/>
  <p:tag name="KSO_WM_UNIT_PLACING_PICTURE_USER_VIEWPORT" val="{&quot;height&quot;:3144,&quot;width&quot;:2357}"/>
</p:tagLst>
</file>

<file path=ppt/tags/tag96.xml><?xml version="1.0" encoding="utf-8"?>
<p:tagLst xmlns:p="http://schemas.openxmlformats.org/presentationml/2006/main">
  <p:tag name="picid" val="{830cebd7-fac9-4300-8209-e0b9629e8aca}"/>
  <p:tag name="KSO_WM_UNIT_PLACING_PICTURE_USER_VIEWPORT" val="{&quot;height&quot;:3435,&quot;width&quot;:2247}"/>
</p:tagLst>
</file>

<file path=ppt/tags/tag97.xml><?xml version="1.0" encoding="utf-8"?>
<p:tagLst xmlns:p="http://schemas.openxmlformats.org/presentationml/2006/main">
  <p:tag name="picid" val="{9a5f538d-f3b2-404a-b3b5-42146828485d}"/>
</p:tagLst>
</file>

<file path=ppt/tags/tag98.xml><?xml version="1.0" encoding="utf-8"?>
<p:tagLst xmlns:p="http://schemas.openxmlformats.org/presentationml/2006/main">
  <p:tag name="picid" val="{f1527cf0-9170-4eaf-b769-5ee592017489}"/>
</p:tagLst>
</file>

<file path=ppt/tags/tag99.xml><?xml version="1.0" encoding="utf-8"?>
<p:tagLst xmlns:p="http://schemas.openxmlformats.org/presentationml/2006/main">
  <p:tag name="picid" val="{279a3e54-391f-486c-8cd8-0275e97de90d}"/>
  <p:tag name="KSO_WM_UNIT_PLACING_PICTURE_USER_VIEWPORT" val="{&quot;height&quot;:1349,&quot;width&quot;:3177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WPS 演示</Application>
  <PresentationFormat>宽屏</PresentationFormat>
  <Paragraphs>38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华文琥珀</vt:lpstr>
      <vt:lpstr>微软雅黑 Light</vt:lpstr>
      <vt:lpstr>仿宋</vt:lpstr>
      <vt:lpstr>华文楷体</vt:lpstr>
      <vt:lpstr>等线 Light</vt:lpstr>
      <vt:lpstr>Malgun Gothic</vt:lpstr>
      <vt:lpstr>隶书</vt:lpstr>
      <vt:lpstr>新宋体</vt:lpstr>
      <vt:lpstr>Microsoft JhengHei UI</vt:lpstr>
      <vt:lpstr>Yu Gothic UI Semibold</vt:lpstr>
      <vt:lpstr>Arial Narrow</vt:lpstr>
      <vt:lpstr>Arial Black</vt:lpstr>
      <vt:lpstr>WPS</vt:lpstr>
      <vt:lpstr>PowerPoint 演示文稿</vt:lpstr>
      <vt:lpstr>PowerPoint 演示文稿</vt:lpstr>
      <vt:lpstr>PowerPoint 演示文稿</vt:lpstr>
      <vt:lpstr>学习 寻找科研方向</vt:lpstr>
      <vt:lpstr>学习 2.学习技术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iamzhangchi</cp:lastModifiedBy>
  <cp:revision>158</cp:revision>
  <dcterms:created xsi:type="dcterms:W3CDTF">2019-06-19T02:08:00Z</dcterms:created>
  <dcterms:modified xsi:type="dcterms:W3CDTF">2025-01-21T06:26:47Z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34B1818830514232A7173F9F5C4C6F15_11</vt:lpwstr>
  </property>
</Properties>
</file>